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1" d="100"/>
          <a:sy n="71" d="100"/>
        </p:scale>
        <p:origin x="56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660151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10758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162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656217"/>
            <a:ext cx="7477601" cy="399108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7545"/>
              </a:lnSpc>
              <a:buNone/>
            </a:pPr>
            <a:r>
              <a:rPr lang="en-US" sz="6036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Introduction to Gas Leak Detection in Industries</a:t>
            </a:r>
            <a:endParaRPr lang="en-US" sz="6036" dirty="0"/>
          </a:p>
        </p:txBody>
      </p:sp>
      <p:sp>
        <p:nvSpPr>
          <p:cNvPr id="6" name="Text 2"/>
          <p:cNvSpPr/>
          <p:nvPr/>
        </p:nvSpPr>
        <p:spPr>
          <a:xfrm>
            <a:off x="833199" y="4754881"/>
            <a:ext cx="7477601" cy="95743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Safeguarding workers and communities from the devastating risks of industrial gas leaks through proactive detection and mitigation.</a:t>
            </a:r>
            <a:endParaRPr lang="en-US" sz="175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6A486A-6887-FF46-D544-9184C0D0216D}"/>
              </a:ext>
            </a:extLst>
          </p:cNvPr>
          <p:cNvSpPr txBox="1"/>
          <p:nvPr/>
        </p:nvSpPr>
        <p:spPr>
          <a:xfrm>
            <a:off x="4765638" y="6239435"/>
            <a:ext cx="37221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ABDULLAH NADEEM N   (210701008)</a:t>
            </a:r>
          </a:p>
          <a:p>
            <a:r>
              <a:rPr lang="en-US" dirty="0"/>
              <a:t>ARAVIND D                       (210701031)</a:t>
            </a:r>
          </a:p>
          <a:p>
            <a:r>
              <a:rPr lang="en-US" dirty="0"/>
              <a:t>ARAVIND S                        (210701033)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162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2062639"/>
            <a:ext cx="7477601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Conclusion and Future Enhancements</a:t>
            </a:r>
            <a:endParaRPr lang="en-US" sz="4374" dirty="0"/>
          </a:p>
        </p:txBody>
      </p:sp>
      <p:sp>
        <p:nvSpPr>
          <p:cNvPr id="6" name="Text 2"/>
          <p:cNvSpPr/>
          <p:nvPr/>
        </p:nvSpPr>
        <p:spPr>
          <a:xfrm>
            <a:off x="833199" y="3784640"/>
            <a:ext cx="74776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The IoT-powered gas leak detection system ensures real-time monitoring, early warnings, and centralized management to safeguard workers and the environment.</a:t>
            </a: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833199" y="5100757"/>
            <a:ext cx="74776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Future enhancements could leverage machine learning for predictive leak detection, automated shut-off valves for emergency response, and mobile apps for remote oversight.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4" name="Text 1"/>
          <p:cNvSpPr/>
          <p:nvPr/>
        </p:nvSpPr>
        <p:spPr>
          <a:xfrm>
            <a:off x="2037993" y="1937623"/>
            <a:ext cx="10554414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Importance of Preventing Explosions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2037993" y="3659624"/>
            <a:ext cx="10554414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Gas leaks expose workers to hazardous fumes, increasing the risk of fires and explosions that can cause severe injury or loss of life.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2037993" y="4620339"/>
            <a:ext cx="10554414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Uncontrolled gas leaks can contaminate the surrounding environment, harming local ecosystems and communities.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2037993" y="5581055"/>
            <a:ext cx="10554414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Explosions and accidents due to gas leaks result in costly equipment damage, production downtime, legal liabilities, and reputation damage.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sp>
        <p:nvSpPr>
          <p:cNvPr id="4" name="Text 1"/>
          <p:cNvSpPr/>
          <p:nvPr/>
        </p:nvSpPr>
        <p:spPr>
          <a:xfrm>
            <a:off x="2037993" y="2176582"/>
            <a:ext cx="5809298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EXISTING SYSTEM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2037993" y="3315295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Current gas leak detection methods rely on manual inspections and outdated sensor technologies.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2393394" y="3920609"/>
            <a:ext cx="1019901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Periodic visual inspections miss many leaks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2393394" y="4364831"/>
            <a:ext cx="1019901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Aging sensors provide unreliable, inaccurate readings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2393394" y="4809053"/>
            <a:ext cx="1019901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Lack of real-time monitoring and centralized data management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2393394" y="5253276"/>
            <a:ext cx="1019901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Slow response times to gas leak incidents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2393394" y="5697498"/>
            <a:ext cx="1019901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Insufficient worker training on gas leak detection and safety protocols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sp>
        <p:nvSpPr>
          <p:cNvPr id="4" name="Text 1"/>
          <p:cNvSpPr/>
          <p:nvPr/>
        </p:nvSpPr>
        <p:spPr>
          <a:xfrm>
            <a:off x="2037993" y="1440775"/>
            <a:ext cx="6211372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PROPOSED SYSTEM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2037993" y="2468404"/>
            <a:ext cx="10554414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Innovative IoT-based gas leak detection system with real-time monitoring and centralized management.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2037993" y="3606760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2213610" y="3648432"/>
            <a:ext cx="148709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</a:t>
            </a:r>
            <a:endParaRPr lang="en-US" sz="2624" dirty="0"/>
          </a:p>
        </p:txBody>
      </p:sp>
      <p:sp>
        <p:nvSpPr>
          <p:cNvPr id="8" name="Text 5"/>
          <p:cNvSpPr/>
          <p:nvPr/>
        </p:nvSpPr>
        <p:spPr>
          <a:xfrm>
            <a:off x="3115508" y="3679031"/>
            <a:ext cx="9476899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Continuous Sensing:</a:t>
            </a: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Wireless, cloud-connected sensors continuously monitor gas levels across the facility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3115508" y="4478655"/>
            <a:ext cx="9476899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Immediate Alerts:</a:t>
            </a: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Automated notifications when gas concentrations exceed safe thresholds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3115508" y="5278279"/>
            <a:ext cx="9476899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Centralized Visibility:</a:t>
            </a: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Web-based dashboard displays real-time data, historical trends, and incident logs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3115508" y="6077903"/>
            <a:ext cx="9476899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Proactive Maintenance:</a:t>
            </a: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Predictive analytics to identify potential leak sources and schedule preventative action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sp>
        <p:nvSpPr>
          <p:cNvPr id="4" name="Text 1"/>
          <p:cNvSpPr/>
          <p:nvPr/>
        </p:nvSpPr>
        <p:spPr>
          <a:xfrm>
            <a:off x="2037993" y="1862495"/>
            <a:ext cx="10554414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IoT Components: Arduino, MQTT Sensors</a:t>
            </a:r>
            <a:endParaRPr lang="en-US" sz="4374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7993" y="3695581"/>
            <a:ext cx="555427" cy="555427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037993" y="4473178"/>
            <a:ext cx="3295888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Arduino Microcontroller</a:t>
            </a:r>
            <a:endParaRPr lang="en-US" sz="2187" dirty="0"/>
          </a:p>
        </p:txBody>
      </p:sp>
      <p:sp>
        <p:nvSpPr>
          <p:cNvPr id="7" name="Text 3"/>
          <p:cNvSpPr/>
          <p:nvPr/>
        </p:nvSpPr>
        <p:spPr>
          <a:xfrm>
            <a:off x="2037993" y="5300782"/>
            <a:ext cx="3295888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Powerful, versatile platform for building robust gas detection systems.</a:t>
            </a:r>
            <a:endParaRPr lang="en-US" sz="17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7137" y="3695581"/>
            <a:ext cx="555427" cy="555427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667137" y="4473178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MQ Series Sensors</a:t>
            </a:r>
            <a:endParaRPr lang="en-US" sz="2187" dirty="0"/>
          </a:p>
        </p:txBody>
      </p:sp>
      <p:sp>
        <p:nvSpPr>
          <p:cNvPr id="10" name="Text 5"/>
          <p:cNvSpPr/>
          <p:nvPr/>
        </p:nvSpPr>
        <p:spPr>
          <a:xfrm>
            <a:off x="5667137" y="4953595"/>
            <a:ext cx="3296007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Cloud-connected sensors monitor gas levels and trigger instant alerts.</a:t>
            </a:r>
            <a:endParaRPr lang="en-US" sz="17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96400" y="3695581"/>
            <a:ext cx="555427" cy="555427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296400" y="4473178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IoT Connectivity</a:t>
            </a:r>
            <a:endParaRPr lang="en-US" sz="2187" dirty="0"/>
          </a:p>
        </p:txBody>
      </p:sp>
      <p:sp>
        <p:nvSpPr>
          <p:cNvPr id="13" name="Text 7"/>
          <p:cNvSpPr/>
          <p:nvPr/>
        </p:nvSpPr>
        <p:spPr>
          <a:xfrm>
            <a:off x="9296400" y="4953595"/>
            <a:ext cx="3296007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Enables real-time monitoring, remote access, and centralized data management.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30195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60163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372082" y="3173968"/>
            <a:ext cx="9886117" cy="130063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121"/>
              </a:lnSpc>
              <a:buNone/>
            </a:pPr>
            <a:r>
              <a:rPr lang="en-US" sz="4097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Abstract: Designing a Gas Leak Detector System</a:t>
            </a:r>
            <a:endParaRPr lang="en-US" sz="4097" dirty="0"/>
          </a:p>
        </p:txBody>
      </p:sp>
      <p:sp>
        <p:nvSpPr>
          <p:cNvPr id="6" name="Shape 2"/>
          <p:cNvSpPr/>
          <p:nvPr/>
        </p:nvSpPr>
        <p:spPr>
          <a:xfrm>
            <a:off x="2372082" y="4786789"/>
            <a:ext cx="3156585" cy="2871073"/>
          </a:xfrm>
          <a:prstGeom prst="roundRect">
            <a:avLst>
              <a:gd name="adj" fmla="val 3262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2587823" y="5002530"/>
            <a:ext cx="2601635" cy="32516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61"/>
              </a:lnSpc>
              <a:buNone/>
            </a:pPr>
            <a:r>
              <a:rPr lang="en-US" sz="2049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Sensor Integration</a:t>
            </a:r>
            <a:endParaRPr lang="en-US" sz="2049" dirty="0"/>
          </a:p>
        </p:txBody>
      </p:sp>
      <p:sp>
        <p:nvSpPr>
          <p:cNvPr id="8" name="Text 4"/>
          <p:cNvSpPr/>
          <p:nvPr/>
        </p:nvSpPr>
        <p:spPr>
          <a:xfrm>
            <a:off x="2587823" y="5452467"/>
            <a:ext cx="2725103" cy="166449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2"/>
              </a:lnSpc>
              <a:buNone/>
            </a:pPr>
            <a:r>
              <a:rPr lang="en-US" sz="1639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Seamlessly integrate gas sensors with the Arduino microcontroller to continuously monitor gas levels across the facility.</a:t>
            </a:r>
            <a:endParaRPr lang="en-US" sz="1639" dirty="0"/>
          </a:p>
        </p:txBody>
      </p:sp>
      <p:sp>
        <p:nvSpPr>
          <p:cNvPr id="9" name="Shape 5"/>
          <p:cNvSpPr/>
          <p:nvPr/>
        </p:nvSpPr>
        <p:spPr>
          <a:xfrm>
            <a:off x="5736788" y="4786789"/>
            <a:ext cx="3156585" cy="2871073"/>
          </a:xfrm>
          <a:prstGeom prst="roundRect">
            <a:avLst>
              <a:gd name="adj" fmla="val 3262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0" name="Text 6"/>
          <p:cNvSpPr/>
          <p:nvPr/>
        </p:nvSpPr>
        <p:spPr>
          <a:xfrm>
            <a:off x="5952530" y="5002530"/>
            <a:ext cx="2725103" cy="65031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561"/>
              </a:lnSpc>
              <a:buNone/>
            </a:pPr>
            <a:r>
              <a:rPr lang="en-US" sz="2049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Wireless Connectivity</a:t>
            </a:r>
            <a:endParaRPr lang="en-US" sz="2049" dirty="0"/>
          </a:p>
        </p:txBody>
      </p:sp>
      <p:sp>
        <p:nvSpPr>
          <p:cNvPr id="11" name="Text 7"/>
          <p:cNvSpPr/>
          <p:nvPr/>
        </p:nvSpPr>
        <p:spPr>
          <a:xfrm>
            <a:off x="5952530" y="5777627"/>
            <a:ext cx="2725103" cy="166449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2"/>
              </a:lnSpc>
              <a:buNone/>
            </a:pPr>
            <a:r>
              <a:rPr lang="en-US" sz="1639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Utilize secure MQTT protocols to transmit real-time sensor data to a cloud-based monitoring platform.</a:t>
            </a:r>
            <a:endParaRPr lang="en-US" sz="1639" dirty="0"/>
          </a:p>
        </p:txBody>
      </p:sp>
      <p:sp>
        <p:nvSpPr>
          <p:cNvPr id="12" name="Shape 8"/>
          <p:cNvSpPr/>
          <p:nvPr/>
        </p:nvSpPr>
        <p:spPr>
          <a:xfrm>
            <a:off x="9101495" y="4786789"/>
            <a:ext cx="3156585" cy="2871073"/>
          </a:xfrm>
          <a:prstGeom prst="roundRect">
            <a:avLst>
              <a:gd name="adj" fmla="val 3262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3" name="Text 9"/>
          <p:cNvSpPr/>
          <p:nvPr/>
        </p:nvSpPr>
        <p:spPr>
          <a:xfrm>
            <a:off x="9317236" y="5002530"/>
            <a:ext cx="2601635" cy="32516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61"/>
              </a:lnSpc>
              <a:buNone/>
            </a:pPr>
            <a:r>
              <a:rPr lang="en-US" sz="2049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Real-time Alerts</a:t>
            </a:r>
            <a:endParaRPr lang="en-US" sz="2049" dirty="0"/>
          </a:p>
        </p:txBody>
      </p:sp>
      <p:sp>
        <p:nvSpPr>
          <p:cNvPr id="14" name="Text 10"/>
          <p:cNvSpPr/>
          <p:nvPr/>
        </p:nvSpPr>
        <p:spPr>
          <a:xfrm>
            <a:off x="9317236" y="5452467"/>
            <a:ext cx="2725103" cy="166449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2"/>
              </a:lnSpc>
              <a:buNone/>
            </a:pPr>
            <a:r>
              <a:rPr lang="en-US" sz="1639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Develop a responsive system that can trigger immediate notifications when gas concentrations exceed safe thresholds.</a:t>
            </a:r>
            <a:endParaRPr lang="en-US" sz="1639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62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490799" y="1226820"/>
            <a:ext cx="9306401" cy="208311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Hardware Requirements: Sensors, Microcontroller, Communication Modules</a:t>
            </a:r>
            <a:endParaRPr lang="en-US" sz="4374" dirty="0"/>
          </a:p>
        </p:txBody>
      </p:sp>
      <p:sp>
        <p:nvSpPr>
          <p:cNvPr id="6" name="Shape 2"/>
          <p:cNvSpPr/>
          <p:nvPr/>
        </p:nvSpPr>
        <p:spPr>
          <a:xfrm>
            <a:off x="4490799" y="3820835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4666417" y="3862507"/>
            <a:ext cx="148709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</a:t>
            </a:r>
            <a:endParaRPr lang="en-US" sz="2624" dirty="0"/>
          </a:p>
        </p:txBody>
      </p:sp>
      <p:sp>
        <p:nvSpPr>
          <p:cNvPr id="8" name="Text 4"/>
          <p:cNvSpPr/>
          <p:nvPr/>
        </p:nvSpPr>
        <p:spPr>
          <a:xfrm>
            <a:off x="5568315" y="3893106"/>
            <a:ext cx="8228886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Gas Sensors:</a:t>
            </a: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Methane, propane, and hydrogen sulfide sensors to detect a wide range of potentially hazardous gases</a:t>
            </a:r>
            <a:endParaRPr lang="en-US" sz="1750" dirty="0"/>
          </a:p>
        </p:txBody>
      </p:sp>
      <p:sp>
        <p:nvSpPr>
          <p:cNvPr id="9" name="Text 5"/>
          <p:cNvSpPr/>
          <p:nvPr/>
        </p:nvSpPr>
        <p:spPr>
          <a:xfrm>
            <a:off x="5568315" y="4692729"/>
            <a:ext cx="8228886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Arduino Uno:</a:t>
            </a: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A robust and programmable microcontroller to process sensor data and coordinate system operations</a:t>
            </a:r>
            <a:endParaRPr lang="en-US" sz="1750" dirty="0"/>
          </a:p>
        </p:txBody>
      </p:sp>
      <p:sp>
        <p:nvSpPr>
          <p:cNvPr id="10" name="Text 6"/>
          <p:cNvSpPr/>
          <p:nvPr/>
        </p:nvSpPr>
        <p:spPr>
          <a:xfrm>
            <a:off x="5568315" y="5492353"/>
            <a:ext cx="8228886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WiFi/Ethernet Module:</a:t>
            </a: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Enables secure, high-speed data transmission to the cloud-based monitoring platform</a:t>
            </a:r>
            <a:endParaRPr lang="en-US" sz="1750" dirty="0"/>
          </a:p>
        </p:txBody>
      </p:sp>
      <p:sp>
        <p:nvSpPr>
          <p:cNvPr id="11" name="Text 7"/>
          <p:cNvSpPr/>
          <p:nvPr/>
        </p:nvSpPr>
        <p:spPr>
          <a:xfrm>
            <a:off x="5568315" y="6291977"/>
            <a:ext cx="8228886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Power Supply:</a:t>
            </a: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Reliable and stable power source to ensure continuous operation of the gas detection system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62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19599" y="710208"/>
            <a:ext cx="7477601" cy="277749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Software Requirements: Firmware, Cloud Integration, Monitoring Dashboard</a:t>
            </a:r>
            <a:endParaRPr lang="en-US" sz="4374" dirty="0"/>
          </a:p>
        </p:txBody>
      </p:sp>
      <p:sp>
        <p:nvSpPr>
          <p:cNvPr id="6" name="Text 2"/>
          <p:cNvSpPr/>
          <p:nvPr/>
        </p:nvSpPr>
        <p:spPr>
          <a:xfrm>
            <a:off x="6319599" y="3820954"/>
            <a:ext cx="74776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Firmware</a:t>
            </a: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- Customized software that runs on the Arduino to manage sensor readings, data processing, and alerts to ensure reliable and responsive gas leak detection.</a:t>
            </a: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6319599" y="5137071"/>
            <a:ext cx="74776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Cloud Integration</a:t>
            </a: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- Secure data transmission and storage on a cloud platform enables centralized monitoring, analysis, and management of gas leak detection across the entire facility.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6319599" y="6453188"/>
            <a:ext cx="74776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b="1" dirty="0" err="1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Ml</a:t>
            </a:r>
            <a:r>
              <a:rPr lang="en-US" sz="175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model for detecting Anomaly – </a:t>
            </a: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we use machine learning to understand the sensor data and detect anomalies to provide real time alerts..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30791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80420" y="0"/>
            <a:ext cx="3657600" cy="823079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28556" y="607576"/>
            <a:ext cx="9315688" cy="138112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37"/>
              </a:lnSpc>
              <a:buNone/>
            </a:pPr>
            <a:r>
              <a:rPr lang="en-US" sz="43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System Architecture and Data Flow</a:t>
            </a:r>
            <a:endParaRPr lang="en-US" sz="4350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8556" y="2320052"/>
            <a:ext cx="1104781" cy="1767721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2264688" y="2540913"/>
            <a:ext cx="2762131" cy="3452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19"/>
              </a:lnSpc>
              <a:buNone/>
            </a:pPr>
            <a:r>
              <a:rPr lang="en-US" sz="2175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Sensor Inputs</a:t>
            </a:r>
            <a:endParaRPr lang="en-US" sz="2175" dirty="0"/>
          </a:p>
        </p:txBody>
      </p:sp>
      <p:sp>
        <p:nvSpPr>
          <p:cNvPr id="8" name="Text 3"/>
          <p:cNvSpPr/>
          <p:nvPr/>
        </p:nvSpPr>
        <p:spPr>
          <a:xfrm>
            <a:off x="2264688" y="3018711"/>
            <a:ext cx="7879556" cy="70699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84"/>
              </a:lnSpc>
              <a:buNone/>
            </a:pPr>
            <a:r>
              <a:rPr lang="en-US" sz="174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Gas sensors continuously monitor environment and transmit data to Arduino.</a:t>
            </a:r>
            <a:endParaRPr lang="en-US" sz="1740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8556" y="4087773"/>
            <a:ext cx="1104781" cy="1767721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2264688" y="4308634"/>
            <a:ext cx="2763322" cy="3452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19"/>
              </a:lnSpc>
              <a:buNone/>
            </a:pPr>
            <a:r>
              <a:rPr lang="en-US" sz="2175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Arduino Processing</a:t>
            </a:r>
            <a:endParaRPr lang="en-US" sz="2175" dirty="0"/>
          </a:p>
        </p:txBody>
      </p:sp>
      <p:sp>
        <p:nvSpPr>
          <p:cNvPr id="11" name="Text 5"/>
          <p:cNvSpPr/>
          <p:nvPr/>
        </p:nvSpPr>
        <p:spPr>
          <a:xfrm>
            <a:off x="2264688" y="4786432"/>
            <a:ext cx="7879556" cy="35349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84"/>
              </a:lnSpc>
              <a:buNone/>
            </a:pPr>
            <a:r>
              <a:rPr lang="en-US" sz="174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Microcontroller analyzes sensor data and triggers alerts for unsafe levels.</a:t>
            </a:r>
            <a:endParaRPr lang="en-US" sz="1740" dirty="0"/>
          </a:p>
        </p:txBody>
      </p:sp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8556" y="5855494"/>
            <a:ext cx="1104781" cy="1767721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2264688" y="6076355"/>
            <a:ext cx="2762131" cy="3452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19"/>
              </a:lnSpc>
              <a:buNone/>
            </a:pPr>
            <a:r>
              <a:rPr lang="en-US" sz="2175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Cloud Integration</a:t>
            </a:r>
            <a:endParaRPr lang="en-US" sz="2175" dirty="0"/>
          </a:p>
        </p:txBody>
      </p:sp>
      <p:sp>
        <p:nvSpPr>
          <p:cNvPr id="14" name="Text 7"/>
          <p:cNvSpPr/>
          <p:nvPr/>
        </p:nvSpPr>
        <p:spPr>
          <a:xfrm>
            <a:off x="2264688" y="6554153"/>
            <a:ext cx="7879556" cy="35349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84"/>
              </a:lnSpc>
              <a:buNone/>
            </a:pPr>
            <a:r>
              <a:rPr lang="en-US" sz="174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Sensor data and alerts securely transmitted to cloud monitoring platform.</a:t>
            </a:r>
            <a:endParaRPr lang="en-US" sz="174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</TotalTime>
  <Words>617</Words>
  <Application>Microsoft Office PowerPoint</Application>
  <PresentationFormat>Custom</PresentationFormat>
  <Paragraphs>67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DM Sans</vt:lpstr>
      <vt:lpstr>Libre Baskerville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ARAVIND S</cp:lastModifiedBy>
  <cp:revision>5</cp:revision>
  <dcterms:created xsi:type="dcterms:W3CDTF">2024-05-17T15:57:11Z</dcterms:created>
  <dcterms:modified xsi:type="dcterms:W3CDTF">2024-05-17T16:29:06Z</dcterms:modified>
</cp:coreProperties>
</file>